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83"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978" autoAdjust="0"/>
  </p:normalViewPr>
  <p:slideViewPr>
    <p:cSldViewPr snapToGrid="0">
      <p:cViewPr varScale="1">
        <p:scale>
          <a:sx n="23" d="100"/>
          <a:sy n="23" d="100"/>
        </p:scale>
        <p:origin x="142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"Chromium" refers to an open-source project by Google that includes its own rendering engine called "Blink," while "WebKit" is a separate rendering engine primarily used by Apple's Safari browser, which Chromium does not directly use; </a:t>
            </a:r>
          </a:p>
          <a:p>
            <a:r>
              <a:rPr lang="en-US" dirty="0"/>
              <a:t>Blink is a fork of WebKit (rendering engine)</a:t>
            </a:r>
            <a:br>
              <a:rPr lang="en-US" dirty="0"/>
            </a:br>
            <a:endParaRPr lang="en-US" dirty="0"/>
          </a:p>
        </p:txBody>
      </p:sp>
    </p:spTree>
    <p:extLst>
      <p:ext uri="{BB962C8B-B14F-4D97-AF65-F5344CB8AC3E}">
        <p14:creationId xmlns:p14="http://schemas.microsoft.com/office/powerpoint/2010/main" val="1924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lang="en-US" dirty="0"/>
              <a:t>Netscape was released under “Netscape Public License” which was similar to the GNU General Public License but allowed Netscape to continue to publish proprietary work containing the publicly released </a:t>
            </a:r>
            <a:r>
              <a:rPr lang="en-US"/>
              <a:t>code.</a:t>
            </a:r>
          </a:p>
          <a:p>
            <a:r>
              <a:t>Coining </a:t>
            </a:r>
            <a:r>
              <a:rPr dirty="0"/>
              <a:t>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User:Datavizz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 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4</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4"/>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Are licenses compatible? A significant concern for licenses with copyleft:</a:t>
            </a:r>
          </a:p>
          <a:p>
            <a:pPr>
              <a:lnSpc>
                <a:spcPct val="100000"/>
              </a:lnSpc>
            </a:pPr>
            <a:r>
              <a:rPr dirty="0"/>
              <a:t>Adopting libraries with copyleft clause generally means what you distribute linked against that library must also have </a:t>
            </a:r>
            <a:r>
              <a:rPr dirty="0">
                <a:solidFill>
                  <a:srgbClr val="FF0000"/>
                </a:solidFill>
              </a:rPr>
              <a:t>same copyleft clause </a:t>
            </a:r>
            <a:r>
              <a:rPr dirty="0"/>
              <a:t>(and be open source)</a:t>
            </a:r>
          </a:p>
          <a:p>
            <a:pPr lvl="1"/>
            <a:r>
              <a:rPr dirty="0"/>
              <a:t>Including permissive-licensed software in copyleft-licensed software is generally compatible</a:t>
            </a:r>
            <a:r>
              <a:rPr lang="en-US" dirty="0"/>
              <a:t> (copyleft takes precedence)</a:t>
            </a:r>
            <a:endParaRPr dirty="0"/>
          </a:p>
          <a:p>
            <a:pPr lvl="1"/>
            <a:r>
              <a:rPr dirty="0">
                <a:solidFill>
                  <a:srgbClr val="FF0000"/>
                </a:solidFill>
              </a:rPr>
              <a:t>Are you certain </a:t>
            </a:r>
            <a:r>
              <a:rPr dirty="0"/>
              <a:t>that the software truly is released under the license that is stated? Did all contributors agree to that license?</a:t>
            </a: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endParaRPr lang="en-US" dirty="0"/>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5" y="1621329"/>
            <a:ext cx="22529833" cy="11300525"/>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i="1" dirty="0">
                <a:solidFill>
                  <a:schemeClr val="accent5">
                    <a:satOff val="-41871"/>
                    <a:lumOff val="-13058"/>
                  </a:schemeClr>
                </a:solidFill>
              </a:rPr>
              <a:t>Copyleft</a:t>
            </a:r>
            <a:r>
              <a:rPr dirty="0"/>
              <a:t> </a:t>
            </a:r>
            <a:r>
              <a:rPr lang="en-US" dirty="0"/>
              <a:t>(GPL)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4062</TotalTime>
  <Words>4081</Words>
  <Application>Microsoft Office PowerPoint</Application>
  <PresentationFormat>Custom</PresentationFormat>
  <Paragraphs>284</Paragraphs>
  <Slides>29</Slides>
  <Notes>22</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70</cp:revision>
  <dcterms:modified xsi:type="dcterms:W3CDTF">2024-11-15T04:14:55Z</dcterms:modified>
</cp:coreProperties>
</file>